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F9B-FC21-4771-88D6-04919AEEE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12F45-E10D-4322-AA6A-B4C3E2EDB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B6EF4-7FC5-4475-B831-F77B40DB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DACA2-AB61-4DEF-9B9D-F4E0D471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704CE-8638-4E93-800B-5C7F347D9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55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251D-6168-4527-B91A-A3BD967B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7FE9B-F55E-4A58-ACAF-30626741B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C64D4-97F3-49E0-A210-20D1FDEF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BA12B-C6D1-44A9-A76A-D5508046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59FB0-89BC-4422-8F2D-0F545722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24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D23EA-3F17-49C3-9D84-D0B8941F2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7A8BE-1583-4E1F-A279-FEDCB1896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EF5B-DDF1-4687-9516-C8C66E46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8B6DC-898B-450B-B894-57C2FCAD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0440-24C2-47CE-9C67-E6AC6392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05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74E8-C916-4508-9990-8D898FC6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E53-F285-468E-8261-2531EBB8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061F3-6DEA-41E7-AF11-893EF2DE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4307F-0675-4985-985A-259A3C28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B4072-E1CD-4884-8058-5453FF17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32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A344-C97F-456F-B28E-E4852290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0B4C1-BF57-4175-A358-340513367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CD92-C00B-47BE-A654-B333CDAB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2D2E4-E63E-43B8-8009-158ED42E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1F1B7-6688-475D-B3A3-FF815860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2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45F7-968E-462E-94F9-435C80F9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B71-02EB-431F-83CB-BAA938051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80EF1-3A16-41C8-9105-09E81F1AF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AD-CEA8-4CCA-A651-F5265826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33BAC-DC65-4B25-9487-1965C12D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D517-381E-47C5-AF64-CD6512E3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6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A206-0827-43FC-9849-97F3AD7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6A38-8CF2-47AD-987D-D6A41BCAC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FD106-DD01-4FBA-8FA2-8699C217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E5B91-B7E6-4588-B633-71E8FC723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35475-8606-4FB6-ABEC-25A2859EA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A2FBF-FB58-4E3D-9329-27426AF9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492A4-42A4-432E-96CA-64C569E0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CF18C-58CF-4D60-ADEA-7C779346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51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24E7-FFB0-4291-B251-7D43019E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7E2579-6364-42C8-AD12-EFE4151F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E85C8-F7E9-4936-BB82-46DFA192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0F8A-4FBA-43A4-B8E1-1EEBC5C1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6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12ACE-868C-4A2D-ADBF-AADEBF70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CDF2-1D43-4AC6-B0F1-EFCA6437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BA849-D0DE-462F-9B39-AD18466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1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E2F5-D82F-4319-990C-32921E14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70A3-E864-46E3-AAEF-B25A89AB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5C3B-D426-445B-8863-C06847B2A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39480-FECE-4428-B9CF-607BF6AA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7E763-96E2-4313-841D-6EEA189F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71947-D0E6-4F71-BD53-6EE301B5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27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9EE6-6655-40B2-98D0-660BDF8A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B0189-B795-49E2-B357-CE998BFFB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DD521-96B3-487E-9A3E-C7B81C68F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2825D-2004-4BA3-A8E6-3083C79E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440B-468B-49ED-8450-AF1550CB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5A54-C9B0-4383-9940-BAFEBDE8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2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0698D-2242-43C9-9D18-C91F4A3B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E6B44-35F8-4B3E-B4DD-B60FD380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608-FE4A-4CBB-B637-4AE6BCDEA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25502-3899-4812-AD85-635426AF7C3D}" type="datetimeFigureOut">
              <a:rPr lang="en-IN" smtClean="0"/>
              <a:t>25-02-2019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9D812-EED9-4E9F-A2B7-449F9B39A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6EBBD-43D7-41A2-93F4-9EB74C7AB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592-2675-47E8-8C3F-AAF025F3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S_kXvOeQ5Y" TargetMode="External"/><Relationship Id="rId2" Type="http://schemas.openxmlformats.org/officeDocument/2006/relationships/hyperlink" Target="https://www.youtube.com/watch?v=0fKg7e37bQ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EF017-0351-40B0-B972-200FB1F1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7" y="1277047"/>
            <a:ext cx="11071386" cy="464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2911" y="355539"/>
            <a:ext cx="4886178" cy="921508"/>
          </a:xfrm>
        </p:spPr>
        <p:txBody>
          <a:bodyPr/>
          <a:lstStyle/>
          <a:p>
            <a:r>
              <a:rPr lang="en-IN" dirty="0"/>
              <a:t>Using Git</a:t>
            </a:r>
          </a:p>
        </p:txBody>
      </p:sp>
    </p:spTree>
    <p:extLst>
      <p:ext uri="{BB962C8B-B14F-4D97-AF65-F5344CB8AC3E}">
        <p14:creationId xmlns:p14="http://schemas.microsoft.com/office/powerpoint/2010/main" val="235030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043" y="318053"/>
            <a:ext cx="3512235" cy="1031806"/>
          </a:xfrm>
        </p:spPr>
        <p:txBody>
          <a:bodyPr/>
          <a:lstStyle/>
          <a:p>
            <a:r>
              <a:rPr lang="en-IN" dirty="0"/>
              <a:t>Git Branch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1744697"/>
            <a:ext cx="3727838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branch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Lists all available branches by default. There are a set of options to delete / create a branch.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050" name="Picture 2" descr="Image result for harry potter house meme">
            <a:extLst>
              <a:ext uri="{FF2B5EF4-FFF2-40B4-BE49-F238E27FC236}">
                <a16:creationId xmlns:a16="http://schemas.microsoft.com/office/drawing/2014/main" id="{FDA28D92-E820-4AC1-933D-6617A743C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/>
          <a:stretch/>
        </p:blipFill>
        <p:spPr bwMode="auto">
          <a:xfrm>
            <a:off x="5036234" y="189948"/>
            <a:ext cx="7155766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B23E1259-33F9-4DB4-A667-EE50A3C26D68}"/>
              </a:ext>
            </a:extLst>
          </p:cNvPr>
          <p:cNvSpPr/>
          <p:nvPr/>
        </p:nvSpPr>
        <p:spPr>
          <a:xfrm>
            <a:off x="5883964" y="4395844"/>
            <a:ext cx="2171116" cy="1603717"/>
          </a:xfrm>
          <a:prstGeom prst="wedgeEllipseCallout">
            <a:avLst>
              <a:gd name="adj1" fmla="val 74998"/>
              <a:gd name="adj2" fmla="val -333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 Master. Not Master. Anything but master.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3A48B4D-EF9B-4FCF-B2D6-B7026ABF7DBD}"/>
              </a:ext>
            </a:extLst>
          </p:cNvPr>
          <p:cNvSpPr/>
          <p:nvPr/>
        </p:nvSpPr>
        <p:spPr>
          <a:xfrm>
            <a:off x="5102087" y="318053"/>
            <a:ext cx="2846977" cy="1752940"/>
          </a:xfrm>
          <a:prstGeom prst="wedgeEllipseCallout">
            <a:avLst>
              <a:gd name="adj1" fmla="val 71875"/>
              <a:gd name="adj2" fmla="val 955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 Master eh? Are you sure? Well alright then. Better be &lt;INSERT BRANCH NAME&gt;!</a:t>
            </a:r>
          </a:p>
        </p:txBody>
      </p:sp>
    </p:spTree>
    <p:extLst>
      <p:ext uri="{BB962C8B-B14F-4D97-AF65-F5344CB8AC3E}">
        <p14:creationId xmlns:p14="http://schemas.microsoft.com/office/powerpoint/2010/main" val="229353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60" y="265044"/>
            <a:ext cx="8859079" cy="1031806"/>
          </a:xfrm>
        </p:spPr>
        <p:txBody>
          <a:bodyPr>
            <a:normAutofit/>
          </a:bodyPr>
          <a:lstStyle/>
          <a:p>
            <a:r>
              <a:rPr lang="en-IN" dirty="0"/>
              <a:t>Git Checkout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078280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checkout &lt;</a:t>
            </a:r>
            <a:r>
              <a:rPr lang="en-IN" dirty="0" err="1"/>
              <a:t>branchname</a:t>
            </a:r>
            <a:r>
              <a:rPr lang="en-IN" dirty="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Change your local working branch to &lt;</a:t>
            </a:r>
            <a:r>
              <a:rPr lang="en-IN" dirty="0" err="1"/>
              <a:t>branchname</a:t>
            </a:r>
            <a:r>
              <a:rPr lang="en-IN" dirty="0"/>
              <a:t>&gt; branch.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606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60" y="265044"/>
            <a:ext cx="8859079" cy="1031806"/>
          </a:xfrm>
        </p:spPr>
        <p:txBody>
          <a:bodyPr>
            <a:normAutofit/>
          </a:bodyPr>
          <a:lstStyle/>
          <a:p>
            <a:r>
              <a:rPr lang="en-IN" dirty="0"/>
              <a:t>Git Merge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164" y="1638093"/>
            <a:ext cx="4300332" cy="460309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merge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Merges two branches together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Often results in merge conflicts that need resolving before a merge is allowed.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Generally, it’s best to initiate a pull request with the repo admin instead of merging branches yourself. (most repos are master protected – preventing unauthorized pushes to master branch)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06F93-2DB7-42FD-BC5C-E787A8C0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99" y="1638093"/>
            <a:ext cx="6993437" cy="39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AA51-B6EE-40C8-B2C0-B0BF11E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D1697-3ADC-4D57-86F0-032048914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https://www.youtube.com/watch?v=0fKg7e37bQE</a:t>
            </a:r>
            <a:endParaRPr lang="en-IN" dirty="0"/>
          </a:p>
          <a:p>
            <a:r>
              <a:rPr lang="en-IN">
                <a:hlinkClick r:id="rId3"/>
              </a:rPr>
              <a:t>https://www.youtube.com/watch?v=ZS_kXvOeQ5Y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7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Fundamental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clone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status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pull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add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commit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push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branch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checkout ( shifting between branches)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merge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Pull requests</a:t>
            </a:r>
          </a:p>
        </p:txBody>
      </p:sp>
    </p:spTree>
    <p:extLst>
      <p:ext uri="{BB962C8B-B14F-4D97-AF65-F5344CB8AC3E}">
        <p14:creationId xmlns:p14="http://schemas.microsoft.com/office/powerpoint/2010/main" val="65224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Clone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clone https://www.github.com/testuser/testrepo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Cloning an existing repository reference to your local pc from </a:t>
            </a:r>
            <a:r>
              <a:rPr lang="en-IN" dirty="0" err="1"/>
              <a:t>github</a:t>
            </a:r>
            <a:r>
              <a:rPr lang="en-IN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42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status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Checking for un-committed changes (such as edits / new files)</a:t>
            </a:r>
          </a:p>
        </p:txBody>
      </p:sp>
    </p:spTree>
    <p:extLst>
      <p:ext uri="{BB962C8B-B14F-4D97-AF65-F5344CB8AC3E}">
        <p14:creationId xmlns:p14="http://schemas.microsoft.com/office/powerpoint/2010/main" val="57353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Pull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pull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Pulls the latest version of the repo to your working branch.</a:t>
            </a:r>
          </a:p>
        </p:txBody>
      </p:sp>
    </p:spTree>
    <p:extLst>
      <p:ext uri="{BB962C8B-B14F-4D97-AF65-F5344CB8AC3E}">
        <p14:creationId xmlns:p14="http://schemas.microsoft.com/office/powerpoint/2010/main" val="412494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Add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add –A / git add test.txt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Adds a file(s) to the commit list.</a:t>
            </a:r>
          </a:p>
        </p:txBody>
      </p:sp>
    </p:spTree>
    <p:extLst>
      <p:ext uri="{BB962C8B-B14F-4D97-AF65-F5344CB8AC3E}">
        <p14:creationId xmlns:p14="http://schemas.microsoft.com/office/powerpoint/2010/main" val="51530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Commit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commit –m “Added a new file”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Adds a file(s) to the commit list.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79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12E0-4E9A-4E64-AB1B-7CE5980C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73" y="365125"/>
            <a:ext cx="9023252" cy="1325563"/>
          </a:xfrm>
        </p:spPr>
        <p:txBody>
          <a:bodyPr/>
          <a:lstStyle/>
          <a:p>
            <a:r>
              <a:rPr lang="en-IN" dirty="0"/>
              <a:t>Reversing a commit (undoing commits)</a:t>
            </a:r>
          </a:p>
        </p:txBody>
      </p:sp>
      <p:pic>
        <p:nvPicPr>
          <p:cNvPr id="1026" name="Picture 2" descr="Image result for why oh why didnt i take the blue pill">
            <a:extLst>
              <a:ext uri="{FF2B5EF4-FFF2-40B4-BE49-F238E27FC236}">
                <a16:creationId xmlns:a16="http://schemas.microsoft.com/office/drawing/2014/main" id="{FC8055E7-583E-4409-B0F6-8C77E3EF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920875"/>
            <a:ext cx="81248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AD50B-A7A7-4266-B49C-1CF8D11E157B}"/>
              </a:ext>
            </a:extLst>
          </p:cNvPr>
          <p:cNvSpPr txBox="1"/>
          <p:nvPr/>
        </p:nvSpPr>
        <p:spPr>
          <a:xfrm>
            <a:off x="351692" y="2236763"/>
            <a:ext cx="301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git reset HEAD</a:t>
            </a:r>
          </a:p>
        </p:txBody>
      </p:sp>
    </p:spTree>
    <p:extLst>
      <p:ext uri="{BB962C8B-B14F-4D97-AF65-F5344CB8AC3E}">
        <p14:creationId xmlns:p14="http://schemas.microsoft.com/office/powerpoint/2010/main" val="139294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A09-BF4F-4E66-8E48-68C56B91D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8052"/>
            <a:ext cx="9144000" cy="1031806"/>
          </a:xfrm>
        </p:spPr>
        <p:txBody>
          <a:bodyPr/>
          <a:lstStyle/>
          <a:p>
            <a:r>
              <a:rPr lang="en-IN" dirty="0"/>
              <a:t>Git Push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D15-305C-43B3-8D6B-7CAA015E0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2" y="1744697"/>
            <a:ext cx="10608367" cy="46030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git push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Makes a change in the online repository in the current working branch. (master by default unless you migrated to a different branch)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43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329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Using Git</vt:lpstr>
      <vt:lpstr>Git Fundamental functions</vt:lpstr>
      <vt:lpstr>Git Clone</vt:lpstr>
      <vt:lpstr>Git Status</vt:lpstr>
      <vt:lpstr>Git Pull</vt:lpstr>
      <vt:lpstr>Git Add</vt:lpstr>
      <vt:lpstr>Git Commit</vt:lpstr>
      <vt:lpstr>Reversing a commit (undoing commits)</vt:lpstr>
      <vt:lpstr>Git Push</vt:lpstr>
      <vt:lpstr>Git Branch</vt:lpstr>
      <vt:lpstr>Git Checkout</vt:lpstr>
      <vt:lpstr>Git Merge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Git</dc:title>
  <dc:creator>trivikram | kaleidofin</dc:creator>
  <cp:lastModifiedBy>trivikram | kaleidofin</cp:lastModifiedBy>
  <cp:revision>10</cp:revision>
  <dcterms:created xsi:type="dcterms:W3CDTF">2019-02-25T05:06:29Z</dcterms:created>
  <dcterms:modified xsi:type="dcterms:W3CDTF">2019-02-25T07:18:42Z</dcterms:modified>
</cp:coreProperties>
</file>